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797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32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tableStyles" Target="tableStyles.xml"/><Relationship Id="rId32" Type="http://schemas.openxmlformats.org/officeDocument/2006/relationships/presProps" Target="presProps.xml"/><Relationship Id="rId33" Type="http://schemas.openxmlformats.org/officeDocument/2006/relationships/viewProps" Target="viewProps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Титульный слайд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ru-RU" smtClean="0"/>
              <a:t>Образец заголовка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ru-RU" smtClean="0"/>
              <a:t>Образец подзаголовка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Заголовок и вертикальный текст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ru-RU" smtClean="0"/>
              <a:t>Образец заголовка</a:t>
            </a:r>
            <a:endParaRPr dirty="0" lang="en-US"/>
          </a:p>
        </p:txBody>
      </p:sp>
      <p:sp>
        <p:nvSpPr>
          <p:cNvPr id="104867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ru-RU" smtClean="0"/>
              <a:t>Образец текста</a:t>
            </a:r>
          </a:p>
          <a:p>
            <a:pPr lvl="1"/>
            <a:r>
              <a:rPr altLang="zh-CN" lang="ru-RU" smtClean="0"/>
              <a:t>Второй уровень</a:t>
            </a:r>
          </a:p>
          <a:p>
            <a:pPr lvl="2"/>
            <a:r>
              <a:rPr altLang="zh-CN" lang="ru-RU" smtClean="0"/>
              <a:t>Третий уровень</a:t>
            </a:r>
          </a:p>
          <a:p>
            <a:pPr lvl="3"/>
            <a:r>
              <a:rPr altLang="zh-CN" lang="ru-RU" smtClean="0"/>
              <a:t>Четвертый уровень</a:t>
            </a:r>
          </a:p>
          <a:p>
            <a:pPr lvl="4"/>
            <a:r>
              <a:rPr altLang="zh-CN" lang="ru-RU" smtClean="0"/>
              <a:t>Пятый уровень</a:t>
            </a:r>
            <a:endParaRPr dirty="0" lang="en-US"/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Вертикальный заголовок и текст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ru-RU" smtClean="0"/>
              <a:t>Образец заголовка</a:t>
            </a:r>
            <a:endParaRPr dirty="0" lang="en-US"/>
          </a:p>
        </p:txBody>
      </p:sp>
      <p:sp>
        <p:nvSpPr>
          <p:cNvPr id="104866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ru-RU" smtClean="0"/>
              <a:t>Образец текста</a:t>
            </a:r>
          </a:p>
          <a:p>
            <a:pPr lvl="1"/>
            <a:r>
              <a:rPr altLang="zh-CN" lang="ru-RU" smtClean="0"/>
              <a:t>Второй уровень</a:t>
            </a:r>
          </a:p>
          <a:p>
            <a:pPr lvl="2"/>
            <a:r>
              <a:rPr altLang="zh-CN" lang="ru-RU" smtClean="0"/>
              <a:t>Третий уровень</a:t>
            </a:r>
          </a:p>
          <a:p>
            <a:pPr lvl="3"/>
            <a:r>
              <a:rPr altLang="zh-CN" lang="ru-RU" smtClean="0"/>
              <a:t>Четвертый уровень</a:t>
            </a:r>
          </a:p>
          <a:p>
            <a:pPr lvl="4"/>
            <a:r>
              <a:rPr altLang="zh-CN" lang="ru-RU" smtClean="0"/>
              <a:t>Пятый уровень</a:t>
            </a:r>
            <a:endParaRPr dirty="0" lang="en-US"/>
          </a:p>
        </p:txBody>
      </p:sp>
      <p:sp>
        <p:nvSpPr>
          <p:cNvPr id="104866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Заголовок и объект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ru-RU" smtClean="0"/>
              <a:t>Образец заголовка</a:t>
            </a:r>
            <a:endParaRPr dirty="0" lang="en-US"/>
          </a:p>
        </p:txBody>
      </p:sp>
      <p:sp>
        <p:nvSpPr>
          <p:cNvPr id="104858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ru-RU" smtClean="0"/>
              <a:t>Образец текста</a:t>
            </a:r>
          </a:p>
          <a:p>
            <a:pPr lvl="1"/>
            <a:r>
              <a:rPr altLang="zh-CN" lang="ru-RU" smtClean="0"/>
              <a:t>Второй уровень</a:t>
            </a:r>
          </a:p>
          <a:p>
            <a:pPr lvl="2"/>
            <a:r>
              <a:rPr altLang="zh-CN" lang="ru-RU" smtClean="0"/>
              <a:t>Третий уровень</a:t>
            </a:r>
          </a:p>
          <a:p>
            <a:pPr lvl="3"/>
            <a:r>
              <a:rPr altLang="zh-CN" lang="ru-RU" smtClean="0"/>
              <a:t>Четвертый уровень</a:t>
            </a:r>
          </a:p>
          <a:p>
            <a:pPr lvl="4"/>
            <a:r>
              <a:rPr altLang="zh-CN" lang="ru-RU" smtClean="0"/>
              <a:t>Пятый уровень</a:t>
            </a:r>
            <a:endParaRPr dirty="0" lang="en-US"/>
          </a:p>
        </p:txBody>
      </p:sp>
      <p:sp>
        <p:nvSpPr>
          <p:cNvPr id="10485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Заголовок раздела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ru-RU" smtClean="0"/>
              <a:t>Образец заголовка</a:t>
            </a:r>
            <a:endParaRPr dirty="0" lang="en-US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ru-RU" smtClean="0"/>
              <a:t>Образец текста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Два объекта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ru-RU" smtClean="0"/>
              <a:t>Образец заголовка</a:t>
            </a:r>
            <a:endParaRPr dirty="0" lang="en-US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ru-RU" smtClean="0"/>
              <a:t>Образец текста</a:t>
            </a:r>
          </a:p>
          <a:p>
            <a:pPr lvl="1"/>
            <a:r>
              <a:rPr altLang="zh-CN" lang="ru-RU" smtClean="0"/>
              <a:t>Второй уровень</a:t>
            </a:r>
          </a:p>
          <a:p>
            <a:pPr lvl="2"/>
            <a:r>
              <a:rPr altLang="zh-CN" lang="ru-RU" smtClean="0"/>
              <a:t>Третий уровень</a:t>
            </a:r>
          </a:p>
          <a:p>
            <a:pPr lvl="3"/>
            <a:r>
              <a:rPr altLang="zh-CN" lang="ru-RU" smtClean="0"/>
              <a:t>Четвертый уровень</a:t>
            </a:r>
          </a:p>
          <a:p>
            <a:pPr lvl="4"/>
            <a:r>
              <a:rPr altLang="zh-CN" lang="ru-RU" smtClean="0"/>
              <a:t>Пятый уровень</a:t>
            </a:r>
            <a:endParaRPr dirty="0" lang="en-US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ru-RU" smtClean="0"/>
              <a:t>Образец текста</a:t>
            </a:r>
          </a:p>
          <a:p>
            <a:pPr lvl="1"/>
            <a:r>
              <a:rPr altLang="zh-CN" lang="ru-RU" smtClean="0"/>
              <a:t>Второй уровень</a:t>
            </a:r>
          </a:p>
          <a:p>
            <a:pPr lvl="2"/>
            <a:r>
              <a:rPr altLang="zh-CN" lang="ru-RU" smtClean="0"/>
              <a:t>Третий уровень</a:t>
            </a:r>
          </a:p>
          <a:p>
            <a:pPr lvl="3"/>
            <a:r>
              <a:rPr altLang="zh-CN" lang="ru-RU" smtClean="0"/>
              <a:t>Четвертый уровень</a:t>
            </a:r>
          </a:p>
          <a:p>
            <a:pPr lvl="4"/>
            <a:r>
              <a:rPr altLang="zh-CN" lang="ru-RU" smtClean="0"/>
              <a:t>Пятый уровень</a:t>
            </a:r>
            <a:endParaRPr dirty="0" lang="en-US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Сравнение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ru-RU" smtClean="0"/>
              <a:t>Образец заголовка</a:t>
            </a:r>
            <a:endParaRPr dirty="0" lang="en-US"/>
          </a:p>
        </p:txBody>
      </p:sp>
      <p:sp>
        <p:nvSpPr>
          <p:cNvPr id="104869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ru-RU" smtClean="0"/>
              <a:t>Образец текста</a:t>
            </a:r>
          </a:p>
        </p:txBody>
      </p:sp>
      <p:sp>
        <p:nvSpPr>
          <p:cNvPr id="104869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ru-RU" smtClean="0"/>
              <a:t>Образец текста</a:t>
            </a:r>
          </a:p>
          <a:p>
            <a:pPr lvl="1"/>
            <a:r>
              <a:rPr altLang="zh-CN" lang="ru-RU" smtClean="0"/>
              <a:t>Второй уровень</a:t>
            </a:r>
          </a:p>
          <a:p>
            <a:pPr lvl="2"/>
            <a:r>
              <a:rPr altLang="zh-CN" lang="ru-RU" smtClean="0"/>
              <a:t>Третий уровень</a:t>
            </a:r>
          </a:p>
          <a:p>
            <a:pPr lvl="3"/>
            <a:r>
              <a:rPr altLang="zh-CN" lang="ru-RU" smtClean="0"/>
              <a:t>Четвертый уровень</a:t>
            </a:r>
          </a:p>
          <a:p>
            <a:pPr lvl="4"/>
            <a:r>
              <a:rPr altLang="zh-CN" lang="ru-RU" smtClean="0"/>
              <a:t>Пятый уровень</a:t>
            </a:r>
            <a:endParaRPr dirty="0" lang="en-US"/>
          </a:p>
        </p:txBody>
      </p:sp>
      <p:sp>
        <p:nvSpPr>
          <p:cNvPr id="104869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ru-RU" smtClean="0"/>
              <a:t>Образец текста</a:t>
            </a:r>
          </a:p>
        </p:txBody>
      </p:sp>
      <p:sp>
        <p:nvSpPr>
          <p:cNvPr id="104869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ru-RU" smtClean="0"/>
              <a:t>Образец текста</a:t>
            </a:r>
          </a:p>
          <a:p>
            <a:pPr lvl="1"/>
            <a:r>
              <a:rPr altLang="zh-CN" lang="ru-RU" smtClean="0"/>
              <a:t>Второй уровень</a:t>
            </a:r>
          </a:p>
          <a:p>
            <a:pPr lvl="2"/>
            <a:r>
              <a:rPr altLang="zh-CN" lang="ru-RU" smtClean="0"/>
              <a:t>Третий уровень</a:t>
            </a:r>
          </a:p>
          <a:p>
            <a:pPr lvl="3"/>
            <a:r>
              <a:rPr altLang="zh-CN" lang="ru-RU" smtClean="0"/>
              <a:t>Четвертый уровень</a:t>
            </a:r>
          </a:p>
          <a:p>
            <a:pPr lvl="4"/>
            <a:r>
              <a:rPr altLang="zh-CN" lang="ru-RU" smtClean="0"/>
              <a:t>Пятый уровень</a:t>
            </a:r>
            <a:endParaRPr dirty="0" lang="en-US"/>
          </a:p>
        </p:txBody>
      </p:sp>
      <p:sp>
        <p:nvSpPr>
          <p:cNvPr id="104869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Только заголовок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ru-RU" smtClean="0"/>
              <a:t>Образец заголовка</a:t>
            </a:r>
            <a:endParaRPr dirty="0" lang="en-US"/>
          </a:p>
        </p:txBody>
      </p:sp>
      <p:sp>
        <p:nvSpPr>
          <p:cNvPr id="104866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Пустой слайд"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Объект с подписью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ru-RU" smtClean="0"/>
              <a:t>Образец заголовка</a:t>
            </a:r>
            <a:endParaRPr dirty="0" lang="en-US"/>
          </a:p>
        </p:txBody>
      </p:sp>
      <p:sp>
        <p:nvSpPr>
          <p:cNvPr id="1048704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ru-RU" smtClean="0"/>
              <a:t>Образец текста</a:t>
            </a:r>
          </a:p>
          <a:p>
            <a:pPr lvl="1"/>
            <a:r>
              <a:rPr altLang="zh-CN" lang="ru-RU" smtClean="0"/>
              <a:t>Второй уровень</a:t>
            </a:r>
          </a:p>
          <a:p>
            <a:pPr lvl="2"/>
            <a:r>
              <a:rPr altLang="zh-CN" lang="ru-RU" smtClean="0"/>
              <a:t>Третий уровень</a:t>
            </a:r>
          </a:p>
          <a:p>
            <a:pPr lvl="3"/>
            <a:r>
              <a:rPr altLang="zh-CN" lang="ru-RU" smtClean="0"/>
              <a:t>Четвертый уровень</a:t>
            </a:r>
          </a:p>
          <a:p>
            <a:pPr lvl="4"/>
            <a:r>
              <a:rPr altLang="zh-CN" lang="ru-RU" smtClean="0"/>
              <a:t>Пятый уровень</a:t>
            </a:r>
            <a:endParaRPr dirty="0" lang="en-US"/>
          </a:p>
        </p:txBody>
      </p:sp>
      <p:sp>
        <p:nvSpPr>
          <p:cNvPr id="1048705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ru-RU" smtClean="0"/>
              <a:t>Образец текста</a:t>
            </a:r>
          </a:p>
        </p:txBody>
      </p:sp>
      <p:sp>
        <p:nvSpPr>
          <p:cNvPr id="104870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Рисунок с подписью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ru-RU" smtClean="0"/>
              <a:t>Образец заголовка</a:t>
            </a:r>
            <a:endParaRPr dirty="0" lang="en-US"/>
          </a:p>
        </p:txBody>
      </p:sp>
      <p:sp>
        <p:nvSpPr>
          <p:cNvPr id="1048671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ru-RU" smtClean="0"/>
              <a:t>Вставка рисунка</a:t>
            </a:r>
            <a:endParaRPr dirty="0" lang="en-US"/>
          </a:p>
        </p:txBody>
      </p:sp>
      <p:sp>
        <p:nvSpPr>
          <p:cNvPr id="1048672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ru-RU" smtClean="0"/>
              <a:t>Образец текста</a:t>
            </a:r>
          </a:p>
        </p:txBody>
      </p:sp>
      <p:sp>
        <p:nvSpPr>
          <p:cNvPr id="104867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ru-RU" smtClean="0"/>
              <a:t>Образец заголовка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ru-RU" smtClean="0"/>
              <a:t>Образец текста</a:t>
            </a:r>
          </a:p>
          <a:p>
            <a:pPr lvl="1"/>
            <a:r>
              <a:rPr altLang="zh-CN" lang="ru-RU" smtClean="0"/>
              <a:t>Второй уровень</a:t>
            </a:r>
          </a:p>
          <a:p>
            <a:pPr lvl="2"/>
            <a:r>
              <a:rPr altLang="zh-CN" lang="ru-RU" smtClean="0"/>
              <a:t>Третий уровень</a:t>
            </a:r>
          </a:p>
          <a:p>
            <a:pPr lvl="3"/>
            <a:r>
              <a:rPr altLang="zh-CN" lang="ru-RU" smtClean="0"/>
              <a:t>Четвертый уровень</a:t>
            </a:r>
          </a:p>
          <a:p>
            <a:pPr lvl="4"/>
            <a:r>
              <a:rPr altLang="zh-CN" lang="ru-RU" smtClean="0"/>
              <a:t>Пятый уровень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9C8F3-725A-4F9A-A507-94E9D5D4F6D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40409-DAE8-4674-9087-DC3CFB3688BD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Заголовок 1"/>
          <p:cNvSpPr>
            <a:spLocks noGrp="1"/>
          </p:cNvSpPr>
          <p:nvPr>
            <p:ph type="ctrTitle"/>
          </p:nvPr>
        </p:nvSpPr>
        <p:spPr>
          <a:xfrm>
            <a:off x="685800" y="12980"/>
            <a:ext cx="7772400" cy="6935417"/>
          </a:xfrm>
        </p:spPr>
        <p:txBody>
          <a:bodyPr>
            <a:normAutofit fontScale="90000"/>
          </a:bodyPr>
          <a:p>
            <a:r>
              <a:rPr altLang="ru-RU" lang="en-US"/>
              <a:t>Xiva</a:t>
            </a:r>
            <a:r>
              <a:rPr altLang="ru-RU" lang="en-US"/>
              <a:t> </a:t>
            </a:r>
            <a:r>
              <a:rPr altLang="ru-RU" lang="en-US"/>
              <a:t>tumani</a:t>
            </a:r>
            <a:r>
              <a:rPr altLang="ru-RU" lang="en-US"/>
              <a:t> </a:t>
            </a:r>
            <a:r>
              <a:rPr altLang="ru-RU" lang="en-US"/>
              <a:t>XTBga</a:t>
            </a:r>
            <a:r>
              <a:rPr altLang="ru-RU" lang="en-US"/>
              <a:t> </a:t>
            </a:r>
            <a:r>
              <a:rPr altLang="ru-RU" lang="en-US"/>
              <a:t>qarashli</a:t>
            </a:r>
            <a:r>
              <a:rPr altLang="ru-RU" lang="en-US"/>
              <a:t> </a:t>
            </a:r>
            <a:r>
              <a:rPr altLang="ru-RU" lang="en-US"/>
              <a:t>20-sonli</a:t>
            </a:r>
            <a:r>
              <a:rPr altLang="ru-RU" lang="en-US"/>
              <a:t> </a:t>
            </a:r>
            <a:r>
              <a:rPr altLang="ru-RU" lang="en-US"/>
              <a:t>umumiy</a:t>
            </a:r>
            <a:r>
              <a:rPr altLang="ru-RU" lang="en-US"/>
              <a:t> </a:t>
            </a:r>
            <a:r>
              <a:rPr altLang="ru-RU" lang="en-US"/>
              <a:t>o'rta</a:t>
            </a:r>
            <a:r>
              <a:rPr altLang="ru-RU" lang="en-US"/>
              <a:t> </a:t>
            </a:r>
            <a:r>
              <a:rPr altLang="ru-RU" lang="en-US"/>
              <a:t>ta'lim</a:t>
            </a:r>
            <a:r>
              <a:rPr altLang="ru-RU" lang="en-US"/>
              <a:t> </a:t>
            </a:r>
            <a:r>
              <a:rPr altLang="ru-RU" lang="en-US"/>
              <a:t>maktabining</a:t>
            </a:r>
            <a:r>
              <a:rPr altLang="ru-RU" lang="en-US"/>
              <a:t> </a:t>
            </a:r>
            <a:r>
              <a:rPr altLang="ru-RU" lang="en-US"/>
              <a:t>amaliyotchi</a:t>
            </a:r>
            <a:r>
              <a:rPr altLang="ru-RU" lang="en-US"/>
              <a:t> </a:t>
            </a:r>
            <a:r>
              <a:rPr altLang="ru-RU" lang="en-US"/>
              <a:t>psixologi</a:t>
            </a:r>
            <a:r>
              <a:rPr altLang="ru-RU" lang="en-US"/>
              <a:t> </a:t>
            </a:r>
            <a:r>
              <a:rPr altLang="ru-RU" lang="en-US"/>
              <a:t>Sapayeva</a:t>
            </a:r>
            <a:r>
              <a:rPr altLang="ru-RU" lang="en-US"/>
              <a:t> </a:t>
            </a:r>
            <a:r>
              <a:rPr altLang="ru-RU" lang="en-US"/>
              <a:t>Yorqinoy</a:t>
            </a:r>
            <a:r>
              <a:rPr altLang="ru-RU" lang="en-US"/>
              <a:t> </a:t>
            </a:r>
            <a:r>
              <a:rPr altLang="ru-RU" lang="en-US"/>
              <a:t>tamonidan</a:t>
            </a:r>
            <a:r>
              <a:rPr altLang="ru-RU" lang="en-US"/>
              <a:t> </a:t>
            </a:r>
            <a:r>
              <a:rPr altLang="ru-RU" lang="en-US"/>
              <a:t>fevral-mart</a:t>
            </a:r>
            <a:r>
              <a:rPr altLang="ru-RU" lang="en-US"/>
              <a:t> </a:t>
            </a:r>
            <a:r>
              <a:rPr altLang="ru-RU" lang="en-US"/>
              <a:t>oylari</a:t>
            </a:r>
            <a:r>
              <a:rPr altLang="ru-RU" lang="en-US"/>
              <a:t> </a:t>
            </a:r>
            <a:r>
              <a:rPr altLang="ru-RU" lang="en-US"/>
              <a:t>uchun</a:t>
            </a:r>
            <a:r>
              <a:rPr altLang="ru-RU" lang="en-US"/>
              <a:t> </a:t>
            </a:r>
            <a:r>
              <a:rPr altLang="ru-RU" lang="en-US"/>
              <a:t>tayyorlagan</a:t>
            </a:r>
            <a:r>
              <a:rPr altLang="ru-RU" lang="en-US"/>
              <a:t> </a:t>
            </a:r>
            <a:r>
              <a:rPr altLang="ru-RU" lang="en-US"/>
              <a:t>Xisoboti</a:t>
            </a:r>
            <a:r>
              <a:rPr altLang="ru-RU" lang="en-US"/>
              <a:t> </a:t>
            </a:r>
            <a:endParaRPr altLang="en-US" lang="ru-RU"/>
          </a:p>
        </p:txBody>
      </p:sp>
      <p:sp>
        <p:nvSpPr>
          <p:cNvPr id="1048587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altLang="en-US"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"/>
          <p:cNvSpPr>
            <a:spLocks noGrp="1"/>
          </p:cNvSpPr>
          <p:nvPr>
            <p:ph type="title"/>
          </p:nvPr>
        </p:nvSpPr>
        <p:spPr>
          <a:xfrm>
            <a:off x="628650" y="222397"/>
            <a:ext cx="7886700" cy="6379414"/>
          </a:xfrm>
        </p:spPr>
        <p:txBody>
          <a:bodyPr>
            <a:normAutofit fontScale="90000"/>
          </a:bodyPr>
          <a:p>
            <a:r>
              <a:rPr altLang="ru-RU" lang="en-US"/>
              <a:t>UNICEFning</a:t>
            </a:r>
            <a:r>
              <a:rPr altLang="ru-RU" lang="en-US"/>
              <a:t> </a:t>
            </a:r>
            <a:r>
              <a:rPr altLang="en-US" lang="ru-RU"/>
              <a:t>Òzbekistondagi</a:t>
            </a:r>
            <a:r>
              <a:rPr altLang="ru-RU" lang="en-US"/>
              <a:t> </a:t>
            </a:r>
            <a:r>
              <a:rPr altLang="ru-RU" lang="en-US"/>
              <a:t>vakolotxonasi</a:t>
            </a:r>
            <a:r>
              <a:rPr altLang="ru-RU" lang="en-US"/>
              <a:t> </a:t>
            </a:r>
            <a:r>
              <a:rPr altLang="ru-RU" lang="en-US"/>
              <a:t>kòmagida</a:t>
            </a:r>
            <a:r>
              <a:rPr altLang="ru-RU" lang="en-US"/>
              <a:t> </a:t>
            </a:r>
            <a:r>
              <a:rPr altLang="en-US" lang="ru-RU"/>
              <a:t>Òquvchilarni</a:t>
            </a:r>
            <a:r>
              <a:rPr altLang="ru-RU" lang="en-US"/>
              <a:t> </a:t>
            </a:r>
            <a:r>
              <a:rPr altLang="ru-RU" lang="en-US"/>
              <a:t>kasb-hunarga</a:t>
            </a:r>
            <a:r>
              <a:rPr altLang="ru-RU" lang="en-US"/>
              <a:t> </a:t>
            </a:r>
            <a:r>
              <a:rPr altLang="ru-RU" lang="en-US"/>
              <a:t>yònaltirish</a:t>
            </a:r>
            <a:r>
              <a:rPr altLang="ru-RU" lang="en-US"/>
              <a:t> </a:t>
            </a:r>
            <a:r>
              <a:rPr altLang="ru-RU" lang="en-US"/>
              <a:t>va</a:t>
            </a:r>
            <a:r>
              <a:rPr altLang="ru-RU" lang="en-US"/>
              <a:t> </a:t>
            </a:r>
            <a:r>
              <a:rPr altLang="ru-RU" lang="en-US"/>
              <a:t>psixologik-pedagogik</a:t>
            </a:r>
            <a:r>
              <a:rPr altLang="ru-RU" lang="en-US"/>
              <a:t> </a:t>
            </a:r>
            <a:r>
              <a:rPr altLang="ru-RU" lang="en-US"/>
              <a:t>respublika</a:t>
            </a:r>
            <a:r>
              <a:rPr altLang="ru-RU" lang="en-US"/>
              <a:t> </a:t>
            </a:r>
            <a:r>
              <a:rPr altLang="ru-RU" lang="en-US"/>
              <a:t>tashxis</a:t>
            </a:r>
            <a:r>
              <a:rPr altLang="ru-RU" lang="en-US"/>
              <a:t> </a:t>
            </a:r>
            <a:r>
              <a:rPr altLang="ru-RU" lang="en-US"/>
              <a:t>markazi</a:t>
            </a:r>
            <a:r>
              <a:rPr altLang="ru-RU" lang="en-US"/>
              <a:t> </a:t>
            </a:r>
            <a:r>
              <a:rPr altLang="ru-RU" lang="en-US"/>
              <a:t>tamonidan</a:t>
            </a:r>
            <a:r>
              <a:rPr altLang="ru-RU" lang="en-US"/>
              <a:t> </a:t>
            </a:r>
            <a:r>
              <a:rPr altLang="ru-RU" lang="en-US"/>
              <a:t> amalga</a:t>
            </a:r>
            <a:r>
              <a:rPr altLang="ru-RU" lang="en-US"/>
              <a:t> </a:t>
            </a:r>
            <a:r>
              <a:rPr altLang="ru-RU" lang="en-US"/>
              <a:t>oshirilgan</a:t>
            </a:r>
            <a:r>
              <a:rPr altLang="ru-RU" lang="en-US"/>
              <a:t> </a:t>
            </a:r>
            <a:r>
              <a:rPr altLang="ru-RU" lang="en-US"/>
              <a:t>9</a:t>
            </a:r>
            <a:r>
              <a:rPr altLang="ru-RU" lang="en-US"/>
              <a:t>-11-sinf</a:t>
            </a:r>
            <a:r>
              <a:rPr altLang="ru-RU" lang="en-US"/>
              <a:t> </a:t>
            </a:r>
            <a:r>
              <a:rPr altLang="en-US" lang="ru-RU"/>
              <a:t>òquvchilarini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Yoshlarni</a:t>
            </a:r>
            <a:r>
              <a:rPr altLang="ru-RU" lang="en-US"/>
              <a:t> </a:t>
            </a:r>
            <a:r>
              <a:rPr altLang="ru-RU" lang="en-US"/>
              <a:t>asosiy</a:t>
            </a:r>
            <a:r>
              <a:rPr altLang="ru-RU" lang="en-US"/>
              <a:t> </a:t>
            </a:r>
            <a:r>
              <a:rPr altLang="ru-RU" lang="en-US"/>
              <a:t>hayotiy</a:t>
            </a:r>
            <a:r>
              <a:rPr altLang="ru-RU" lang="en-US"/>
              <a:t> </a:t>
            </a:r>
            <a:r>
              <a:rPr altLang="ru-RU" lang="en-US"/>
              <a:t>kònilmalarga</a:t>
            </a:r>
            <a:r>
              <a:rPr altLang="ru-RU" lang="en-US"/>
              <a:t> </a:t>
            </a:r>
            <a:r>
              <a:rPr altLang="en-US" lang="ru-RU"/>
              <a:t>òrgatish</a:t>
            </a:r>
            <a:r>
              <a:rPr altLang="ru-RU" lang="en-US"/>
              <a:t>"</a:t>
            </a:r>
            <a:r>
              <a:rPr altLang="ru-RU" lang="en-US"/>
              <a:t> </a:t>
            </a:r>
            <a:r>
              <a:rPr altLang="ru-RU" lang="en-US"/>
              <a:t>mavzusidagi</a:t>
            </a:r>
            <a:r>
              <a:rPr altLang="ru-RU" lang="en-US"/>
              <a:t> </a:t>
            </a:r>
            <a:r>
              <a:rPr altLang="ru-RU" lang="en-US"/>
              <a:t>4</a:t>
            </a:r>
            <a:r>
              <a:rPr altLang="ru-RU" lang="en-US"/>
              <a:t>,</a:t>
            </a:r>
            <a:r>
              <a:rPr altLang="ru-RU" lang="en-US"/>
              <a:t>5</a:t>
            </a:r>
            <a:r>
              <a:rPr altLang="ru-RU" lang="en-US"/>
              <a:t>,</a:t>
            </a:r>
            <a:r>
              <a:rPr altLang="ru-RU" lang="en-US"/>
              <a:t>6</a:t>
            </a:r>
            <a:r>
              <a:rPr altLang="ru-RU" lang="en-US"/>
              <a:t>-trening</a:t>
            </a:r>
            <a:r>
              <a:rPr altLang="ru-RU" lang="en-US"/>
              <a:t> </a:t>
            </a:r>
            <a:r>
              <a:rPr altLang="ru-RU" lang="en-US"/>
              <a:t>mashģulotlari</a:t>
            </a:r>
            <a:r>
              <a:rPr altLang="ru-RU" lang="en-US"/>
              <a:t> </a:t>
            </a:r>
            <a:r>
              <a:rPr altLang="en-US" lang="ru-RU"/>
              <a:t>òtkazildi</a:t>
            </a:r>
            <a:r>
              <a:rPr altLang="ru-RU" lang="en-US"/>
              <a:t>. </a:t>
            </a:r>
            <a:endParaRPr lang="ru-RU"/>
          </a:p>
        </p:txBody>
      </p:sp>
      <p:sp>
        <p:nvSpPr>
          <p:cNvPr id="1048612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61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96332" y="0"/>
            <a:ext cx="8538308" cy="6858000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01562"/>
          </a:xfrm>
        </p:spPr>
        <p:txBody>
          <a:bodyPr>
            <a:normAutofit/>
          </a:bodyPr>
          <a:p>
            <a:r>
              <a:rPr altLang="ru-RU" lang="en-US"/>
              <a:t>6</a:t>
            </a:r>
            <a:r>
              <a:rPr altLang="ru-RU" lang="en-US"/>
              <a:t>-</a:t>
            </a:r>
            <a:r>
              <a:rPr altLang="ru-RU" lang="en-US"/>
              <a:t>s</a:t>
            </a:r>
            <a:r>
              <a:rPr altLang="ru-RU" lang="en-US"/>
              <a:t>i</a:t>
            </a:r>
            <a:r>
              <a:rPr altLang="ru-RU" lang="en-US"/>
              <a:t>n</a:t>
            </a:r>
            <a:r>
              <a:rPr altLang="ru-RU" lang="en-US"/>
              <a:t>f</a:t>
            </a:r>
            <a:r>
              <a:rPr altLang="ru-RU" lang="en-US"/>
              <a:t>l</a:t>
            </a:r>
            <a:r>
              <a:rPr altLang="ru-RU" lang="en-US"/>
              <a:t>a</a:t>
            </a:r>
            <a:r>
              <a:rPr altLang="ru-RU" lang="en-US"/>
              <a:t>r</a:t>
            </a:r>
            <a:r>
              <a:rPr altLang="ru-RU" lang="en-US"/>
              <a:t>d</a:t>
            </a:r>
            <a:r>
              <a:rPr altLang="ru-RU" lang="en-US"/>
              <a:t>a</a:t>
            </a:r>
            <a:r>
              <a:rPr altLang="ru-RU" lang="en-US"/>
              <a:t>n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Fanlarni</a:t>
            </a:r>
            <a:r>
              <a:rPr altLang="ru-RU" lang="en-US"/>
              <a:t> </a:t>
            </a:r>
            <a:r>
              <a:rPr altLang="ru-RU" lang="en-US"/>
              <a:t>past</a:t>
            </a:r>
            <a:r>
              <a:rPr altLang="ru-RU" lang="en-US"/>
              <a:t> </a:t>
            </a:r>
            <a:r>
              <a:rPr altLang="en-US" lang="ru-RU"/>
              <a:t>òzlashtiruvchi</a:t>
            </a:r>
            <a:r>
              <a:rPr altLang="ru-RU" lang="en-US"/>
              <a:t> </a:t>
            </a:r>
            <a:r>
              <a:rPr altLang="en-US" lang="ru-RU"/>
              <a:t>òquvchilar</a:t>
            </a:r>
            <a:r>
              <a:rPr altLang="ru-RU" lang="en-US"/>
              <a:t> </a:t>
            </a:r>
            <a:r>
              <a:rPr altLang="ru-RU" lang="en-US"/>
              <a:t>bilan</a:t>
            </a:r>
            <a:r>
              <a:rPr altLang="ru-RU" lang="en-US"/>
              <a:t> </a:t>
            </a:r>
            <a:r>
              <a:rPr altLang="ru-RU" lang="en-US"/>
              <a:t>ishlash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 </a:t>
            </a:r>
            <a:r>
              <a:rPr altLang="ru-RU" lang="en-US"/>
              <a:t>trening</a:t>
            </a:r>
            <a:r>
              <a:rPr altLang="ru-RU" lang="en-US"/>
              <a:t> </a:t>
            </a:r>
            <a:r>
              <a:rPr altLang="ru-RU" lang="en-US"/>
              <a:t>mashģulotlari</a:t>
            </a:r>
            <a:r>
              <a:rPr altLang="ru-RU" lang="en-US"/>
              <a:t> </a:t>
            </a:r>
            <a:r>
              <a:rPr altLang="en-US" lang="ru-RU"/>
              <a:t>òtkazildi</a:t>
            </a:r>
            <a:r>
              <a:rPr altLang="ru-RU" lang="en-US"/>
              <a:t>. </a:t>
            </a:r>
            <a:endParaRPr lang="ru-RU"/>
          </a:p>
        </p:txBody>
      </p:sp>
      <p:sp>
        <p:nvSpPr>
          <p:cNvPr id="104861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61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8180" y="0"/>
            <a:ext cx="8616461" cy="6858000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17223"/>
          </a:xfrm>
        </p:spPr>
        <p:txBody>
          <a:bodyPr>
            <a:normAutofit/>
          </a:bodyPr>
          <a:p>
            <a:r>
              <a:rPr altLang="ru-RU" lang="en-US"/>
              <a:t>O</a:t>
            </a:r>
            <a:r>
              <a:rPr altLang="ru-RU" lang="en-US"/>
              <a:t>t</a:t>
            </a:r>
            <a:r>
              <a:rPr altLang="ru-RU" lang="en-US"/>
              <a:t>a</a:t>
            </a:r>
            <a:r>
              <a:rPr altLang="ru-RU" lang="en-US"/>
              <a:t>-</a:t>
            </a:r>
            <a:r>
              <a:rPr altLang="ru-RU" lang="en-US"/>
              <a:t>o</a:t>
            </a:r>
            <a:r>
              <a:rPr altLang="ru-RU" lang="en-US"/>
              <a:t>n</a:t>
            </a:r>
            <a:r>
              <a:rPr altLang="ru-RU" lang="en-US"/>
              <a:t>a</a:t>
            </a:r>
            <a:r>
              <a:rPr altLang="ru-RU" lang="en-US"/>
              <a:t>l</a:t>
            </a:r>
            <a:r>
              <a:rPr altLang="ru-RU" lang="en-US"/>
              <a:t>a</a:t>
            </a:r>
            <a:r>
              <a:rPr altLang="ru-RU" lang="en-US"/>
              <a:t>r</a:t>
            </a:r>
            <a:r>
              <a:rPr altLang="ru-RU" lang="en-US"/>
              <a:t> </a:t>
            </a:r>
            <a:r>
              <a:rPr altLang="ru-RU" lang="en-US"/>
              <a:t>va</a:t>
            </a:r>
            <a:r>
              <a:rPr altLang="ru-RU" lang="en-US"/>
              <a:t> </a:t>
            </a:r>
            <a:r>
              <a:rPr altLang="ru-RU" lang="en-US"/>
              <a:t>pedagog</a:t>
            </a:r>
            <a:r>
              <a:rPr altLang="ru-RU" lang="en-US"/>
              <a:t>-</a:t>
            </a:r>
            <a:r>
              <a:rPr altLang="ru-RU" lang="en-US"/>
              <a:t>p</a:t>
            </a:r>
            <a:r>
              <a:rPr altLang="ru-RU" lang="en-US"/>
              <a:t>s</a:t>
            </a:r>
            <a:r>
              <a:rPr altLang="ru-RU" lang="en-US"/>
              <a:t>i</a:t>
            </a:r>
            <a:r>
              <a:rPr altLang="ru-RU" lang="en-US"/>
              <a:t>x</a:t>
            </a:r>
            <a:r>
              <a:rPr altLang="ru-RU" lang="en-US"/>
              <a:t>o</a:t>
            </a:r>
            <a:r>
              <a:rPr altLang="ru-RU" lang="en-US"/>
              <a:t>l</a:t>
            </a:r>
            <a:r>
              <a:rPr altLang="ru-RU" lang="en-US"/>
              <a:t>o</a:t>
            </a:r>
            <a:r>
              <a:rPr altLang="ru-RU" lang="en-US"/>
              <a:t>g</a:t>
            </a:r>
            <a:r>
              <a:rPr altLang="ru-RU" lang="en-US"/>
              <a:t>l</a:t>
            </a:r>
            <a:r>
              <a:rPr altLang="ru-RU" lang="en-US"/>
              <a:t>a</a:t>
            </a:r>
            <a:r>
              <a:rPr altLang="ru-RU" lang="en-US"/>
              <a:t>r</a:t>
            </a:r>
            <a:r>
              <a:rPr altLang="ru-RU" lang="en-US"/>
              <a:t> </a:t>
            </a:r>
            <a:r>
              <a:rPr altLang="ru-RU" lang="en-US"/>
              <a:t>uchun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Soģlom</a:t>
            </a:r>
            <a:r>
              <a:rPr altLang="ru-RU" lang="en-US"/>
              <a:t> </a:t>
            </a:r>
            <a:r>
              <a:rPr altLang="ru-RU" lang="en-US"/>
              <a:t>avlod"</a:t>
            </a:r>
            <a:r>
              <a:rPr altLang="ru-RU" lang="en-US"/>
              <a:t> </a:t>
            </a:r>
            <a:r>
              <a:rPr altLang="ru-RU" lang="en-US"/>
              <a:t>loyihasi</a:t>
            </a:r>
            <a:r>
              <a:rPr altLang="ru-RU" lang="en-US"/>
              <a:t> </a:t>
            </a:r>
            <a:r>
              <a:rPr altLang="ru-RU" lang="en-US"/>
              <a:t>doirasida</a:t>
            </a:r>
            <a:r>
              <a:rPr altLang="ru-RU" lang="en-US"/>
              <a:t> </a:t>
            </a:r>
            <a:r>
              <a:rPr altLang="ru-RU" lang="en-US"/>
              <a:t>tayyorlagan</a:t>
            </a:r>
            <a:r>
              <a:rPr altLang="ru-RU" lang="en-US"/>
              <a:t> </a:t>
            </a:r>
            <a:r>
              <a:rPr altLang="ru-RU" lang="en-US"/>
              <a:t>trening</a:t>
            </a:r>
            <a:r>
              <a:rPr altLang="ru-RU" lang="en-US"/>
              <a:t> </a:t>
            </a:r>
            <a:r>
              <a:rPr altLang="ru-RU" lang="en-US"/>
              <a:t>mashģulotlari</a:t>
            </a:r>
            <a:r>
              <a:rPr altLang="ru-RU" lang="en-US"/>
              <a:t> </a:t>
            </a:r>
            <a:r>
              <a:rPr altLang="ru-RU" lang="en-US"/>
              <a:t>mavzusida</a:t>
            </a:r>
            <a:r>
              <a:rPr altLang="ru-RU" lang="en-US"/>
              <a:t> </a:t>
            </a:r>
            <a:r>
              <a:rPr altLang="ru-RU" lang="en-US"/>
              <a:t>ota-onalar</a:t>
            </a:r>
            <a:r>
              <a:rPr altLang="ru-RU" lang="en-US"/>
              <a:t> </a:t>
            </a:r>
            <a:r>
              <a:rPr altLang="ru-RU" lang="en-US"/>
              <a:t>bilan</a:t>
            </a:r>
            <a:r>
              <a:rPr altLang="ru-RU" lang="en-US"/>
              <a:t> </a:t>
            </a:r>
            <a:r>
              <a:rPr altLang="ru-RU" lang="en-US"/>
              <a:t>4</a:t>
            </a:r>
            <a:r>
              <a:rPr altLang="ru-RU" lang="en-US"/>
              <a:t>,</a:t>
            </a:r>
            <a:r>
              <a:rPr altLang="ru-RU" lang="en-US"/>
              <a:t>5</a:t>
            </a:r>
            <a:r>
              <a:rPr altLang="ru-RU" lang="en-US"/>
              <a:t>,</a:t>
            </a:r>
            <a:r>
              <a:rPr altLang="ru-RU" lang="en-US"/>
              <a:t>6</a:t>
            </a:r>
            <a:r>
              <a:rPr altLang="ru-RU" lang="en-US"/>
              <a:t>-trening</a:t>
            </a:r>
            <a:r>
              <a:rPr altLang="ru-RU" lang="en-US"/>
              <a:t> </a:t>
            </a:r>
            <a:r>
              <a:rPr altLang="ru-RU" lang="en-US"/>
              <a:t>va</a:t>
            </a:r>
            <a:r>
              <a:rPr altLang="ru-RU" lang="en-US"/>
              <a:t> </a:t>
            </a:r>
            <a:r>
              <a:rPr altLang="ru-RU" lang="en-US"/>
              <a:t>v</a:t>
            </a:r>
            <a:r>
              <a:rPr altLang="ru-RU" lang="en-US"/>
              <a:t>i</a:t>
            </a:r>
            <a:r>
              <a:rPr altLang="ru-RU" lang="en-US"/>
              <a:t>d</a:t>
            </a:r>
            <a:r>
              <a:rPr altLang="ru-RU" lang="en-US"/>
              <a:t>e</a:t>
            </a:r>
            <a:r>
              <a:rPr altLang="ru-RU" lang="en-US"/>
              <a:t>o</a:t>
            </a:r>
            <a:r>
              <a:rPr altLang="ru-RU" lang="en-US"/>
              <a:t>r</a:t>
            </a:r>
            <a:r>
              <a:rPr altLang="ru-RU" lang="en-US"/>
              <a:t>o</a:t>
            </a:r>
            <a:r>
              <a:rPr altLang="ru-RU" lang="en-US"/>
              <a:t>l</a:t>
            </a:r>
            <a:r>
              <a:rPr altLang="ru-RU" lang="en-US"/>
              <a:t>i</a:t>
            </a:r>
            <a:r>
              <a:rPr altLang="ru-RU" lang="en-US"/>
              <a:t>k</a:t>
            </a:r>
            <a:r>
              <a:rPr altLang="ru-RU" lang="en-US"/>
              <a:t>l</a:t>
            </a:r>
            <a:r>
              <a:rPr altLang="ru-RU" lang="en-US"/>
              <a:t>a</a:t>
            </a:r>
            <a:r>
              <a:rPr altLang="ru-RU" lang="en-US"/>
              <a:t>r</a:t>
            </a:r>
            <a:r>
              <a:rPr altLang="ru-RU" lang="en-US"/>
              <a:t> </a:t>
            </a:r>
            <a:r>
              <a:rPr altLang="ru-RU" lang="en-US"/>
              <a:t>namoyish</a:t>
            </a:r>
            <a:r>
              <a:rPr altLang="ru-RU" lang="en-US"/>
              <a:t> </a:t>
            </a:r>
            <a:r>
              <a:rPr altLang="ru-RU" lang="en-US"/>
              <a:t>qilindi</a:t>
            </a:r>
            <a:r>
              <a:rPr altLang="ru-RU" lang="en-US"/>
              <a:t>.</a:t>
            </a:r>
            <a:endParaRPr lang="ru-RU"/>
          </a:p>
        </p:txBody>
      </p:sp>
      <p:sp>
        <p:nvSpPr>
          <p:cNvPr id="104862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622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92128" y="0"/>
            <a:ext cx="8680544" cy="6858000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"/>
          <p:cNvSpPr>
            <a:spLocks noGrp="1"/>
          </p:cNvSpPr>
          <p:nvPr>
            <p:ph type="title"/>
          </p:nvPr>
        </p:nvSpPr>
        <p:spPr>
          <a:xfrm>
            <a:off x="628650" y="40744"/>
            <a:ext cx="7886700" cy="6684331"/>
          </a:xfrm>
        </p:spPr>
        <p:txBody>
          <a:bodyPr>
            <a:normAutofit/>
          </a:bodyPr>
          <a:p>
            <a:r>
              <a:rPr lang="ru-RU"/>
              <a:t>Òquvchilar</a:t>
            </a:r>
            <a:r>
              <a:rPr altLang="ru-RU" lang="en-US"/>
              <a:t> </a:t>
            </a:r>
            <a:r>
              <a:rPr altLang="ru-RU" lang="en-US"/>
              <a:t>bilan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 </a:t>
            </a:r>
            <a:r>
              <a:rPr altLang="ru-RU" lang="en-US"/>
              <a:t>Biz-jamoamiz</a:t>
            </a:r>
            <a:r>
              <a:rPr altLang="ru-RU" lang="en-US"/>
              <a:t>!</a:t>
            </a:r>
            <a:r>
              <a:rPr altLang="ru-RU" lang="en-US"/>
              <a:t>"</a:t>
            </a:r>
            <a:r>
              <a:rPr altLang="ru-RU" lang="en-US"/>
              <a:t> </a:t>
            </a:r>
            <a:r>
              <a:rPr altLang="ru-RU" lang="en-US"/>
              <a:t>trening</a:t>
            </a:r>
            <a:r>
              <a:rPr altLang="ru-RU" lang="en-US"/>
              <a:t> </a:t>
            </a:r>
            <a:r>
              <a:rPr altLang="ru-RU" lang="en-US"/>
              <a:t>mashģulotlari</a:t>
            </a:r>
            <a:r>
              <a:rPr altLang="ru-RU" lang="en-US"/>
              <a:t> </a:t>
            </a:r>
            <a:r>
              <a:rPr altLang="en-US" lang="ru-RU"/>
              <a:t>òtkazildi</a:t>
            </a:r>
            <a:r>
              <a:rPr altLang="ru-RU" lang="en-US"/>
              <a:t>. </a:t>
            </a:r>
            <a:endParaRPr lang="ru-RU"/>
          </a:p>
        </p:txBody>
      </p:sp>
      <p:sp>
        <p:nvSpPr>
          <p:cNvPr id="104862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62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92129" y="-12974"/>
            <a:ext cx="8746718" cy="6858000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178297"/>
          </a:xfrm>
        </p:spPr>
        <p:txBody>
          <a:bodyPr>
            <a:normAutofit/>
          </a:bodyPr>
          <a:p>
            <a:r>
              <a:rPr altLang="ru-RU" lang="en-US"/>
              <a:t>T</a:t>
            </a:r>
            <a:r>
              <a:rPr altLang="ru-RU" lang="en-US"/>
              <a:t>a</a:t>
            </a:r>
            <a:r>
              <a:rPr altLang="ru-RU" lang="en-US"/>
              <a:t>r</a:t>
            </a:r>
            <a:r>
              <a:rPr altLang="ru-RU" lang="en-US"/>
              <a:t>b</a:t>
            </a:r>
            <a:r>
              <a:rPr altLang="ru-RU" lang="en-US"/>
              <a:t>i</a:t>
            </a:r>
            <a:r>
              <a:rPr altLang="ru-RU" lang="en-US"/>
              <a:t>y</a:t>
            </a:r>
            <a:r>
              <a:rPr altLang="ru-RU" lang="en-US"/>
              <a:t>a</a:t>
            </a:r>
            <a:r>
              <a:rPr altLang="ru-RU" lang="en-US"/>
              <a:t>s</a:t>
            </a:r>
            <a:r>
              <a:rPr altLang="ru-RU" lang="en-US"/>
              <a:t>i</a:t>
            </a:r>
            <a:r>
              <a:rPr altLang="ru-RU" lang="en-US"/>
              <a:t> </a:t>
            </a:r>
            <a:r>
              <a:rPr altLang="ru-RU" lang="en-US"/>
              <a:t>qiyin</a:t>
            </a:r>
            <a:r>
              <a:rPr altLang="ru-RU" lang="en-US"/>
              <a:t> </a:t>
            </a:r>
            <a:r>
              <a:rPr altLang="ru-RU" lang="en-US"/>
              <a:t>bolalarni</a:t>
            </a:r>
            <a:r>
              <a:rPr altLang="ru-RU" lang="en-US"/>
              <a:t> </a:t>
            </a:r>
            <a:r>
              <a:rPr altLang="en-US" lang="ru-RU"/>
              <a:t>òrganish</a:t>
            </a:r>
            <a:r>
              <a:rPr altLang="ru-RU" lang="en-US"/>
              <a:t> </a:t>
            </a:r>
            <a:r>
              <a:rPr altLang="ru-RU" lang="en-US"/>
              <a:t>uchun</a:t>
            </a:r>
            <a:r>
              <a:rPr altLang="ru-RU" lang="en-US"/>
              <a:t> </a:t>
            </a:r>
            <a:r>
              <a:rPr altLang="ru-RU" lang="en-US"/>
              <a:t>sòrovnoma</a:t>
            </a:r>
            <a:r>
              <a:rPr altLang="ru-RU" lang="en-US"/>
              <a:t> </a:t>
            </a:r>
            <a:r>
              <a:rPr altLang="en-US" lang="ru-RU"/>
              <a:t>òtkazildi</a:t>
            </a:r>
            <a:r>
              <a:rPr altLang="ru-RU" lang="en-US"/>
              <a:t>. </a:t>
            </a:r>
            <a:endParaRPr lang="ru-RU"/>
          </a:p>
        </p:txBody>
      </p:sp>
      <p:sp>
        <p:nvSpPr>
          <p:cNvPr id="104862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63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94514" y="0"/>
            <a:ext cx="8731307" cy="68580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ru-RU"/>
          </a:p>
        </p:txBody>
      </p:sp>
      <p:sp>
        <p:nvSpPr>
          <p:cNvPr id="104859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98061" y="0"/>
            <a:ext cx="8613007" cy="6858000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"/>
          <p:cNvSpPr>
            <a:spLocks noGrp="1"/>
          </p:cNvSpPr>
          <p:nvPr>
            <p:ph type="title"/>
          </p:nvPr>
        </p:nvSpPr>
        <p:spPr>
          <a:xfrm>
            <a:off x="628650" y="20967"/>
            <a:ext cx="7886700" cy="6717085"/>
          </a:xfrm>
        </p:spPr>
        <p:txBody>
          <a:bodyPr>
            <a:normAutofit/>
          </a:bodyPr>
          <a:p>
            <a:r>
              <a:rPr altLang="ru-RU" lang="en-US"/>
              <a:t>5</a:t>
            </a:r>
            <a:r>
              <a:rPr altLang="ru-RU" lang="en-US"/>
              <a:t>-</a:t>
            </a:r>
            <a:r>
              <a:rPr altLang="ru-RU" lang="en-US"/>
              <a:t>6</a:t>
            </a:r>
            <a:r>
              <a:rPr altLang="ru-RU" lang="en-US"/>
              <a:t>-</a:t>
            </a:r>
            <a:r>
              <a:rPr altLang="ru-RU" lang="en-US"/>
              <a:t>s</a:t>
            </a:r>
            <a:r>
              <a:rPr altLang="ru-RU" lang="en-US"/>
              <a:t>i</a:t>
            </a:r>
            <a:r>
              <a:rPr altLang="ru-RU" lang="en-US"/>
              <a:t>n</a:t>
            </a:r>
            <a:r>
              <a:rPr altLang="ru-RU" lang="en-US"/>
              <a:t>f</a:t>
            </a:r>
            <a:r>
              <a:rPr altLang="ru-RU" lang="en-US"/>
              <a:t> </a:t>
            </a:r>
            <a:r>
              <a:rPr altLang="en-US" lang="ru-RU"/>
              <a:t>Òquvchilar</a:t>
            </a:r>
            <a:r>
              <a:rPr altLang="ru-RU" lang="en-US"/>
              <a:t>n</a:t>
            </a:r>
            <a:r>
              <a:rPr altLang="ru-RU" lang="en-US"/>
              <a:t>i</a:t>
            </a:r>
            <a:r>
              <a:rPr altLang="ru-RU" lang="en-US"/>
              <a:t>n</a:t>
            </a:r>
            <a:r>
              <a:rPr altLang="ru-RU" lang="en-US"/>
              <a:t>g</a:t>
            </a:r>
            <a:r>
              <a:rPr altLang="ru-RU" lang="en-US"/>
              <a:t> </a:t>
            </a:r>
            <a:r>
              <a:rPr altLang="ru-RU" lang="en-US"/>
              <a:t>diqqat</a:t>
            </a:r>
            <a:r>
              <a:rPr altLang="ru-RU" lang="en-US"/>
              <a:t> </a:t>
            </a:r>
            <a:r>
              <a:rPr altLang="ru-RU" lang="en-US"/>
              <a:t>va</a:t>
            </a:r>
            <a:r>
              <a:rPr altLang="ru-RU" lang="en-US"/>
              <a:t> </a:t>
            </a:r>
            <a:r>
              <a:rPr altLang="ru-RU" lang="en-US"/>
              <a:t>xotira</a:t>
            </a:r>
            <a:r>
              <a:rPr altLang="ru-RU" lang="en-US"/>
              <a:t> </a:t>
            </a:r>
            <a:r>
              <a:rPr altLang="ru-RU" lang="en-US"/>
              <a:t>diagnostikasi</a:t>
            </a:r>
            <a:r>
              <a:rPr altLang="ru-RU" lang="en-US"/>
              <a:t>.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Mantiqiy</a:t>
            </a:r>
            <a:r>
              <a:rPr altLang="ru-RU" lang="en-US"/>
              <a:t> </a:t>
            </a:r>
            <a:r>
              <a:rPr altLang="ru-RU" lang="en-US"/>
              <a:t>va</a:t>
            </a:r>
            <a:r>
              <a:rPr altLang="ru-RU" lang="en-US"/>
              <a:t> </a:t>
            </a:r>
            <a:r>
              <a:rPr altLang="ru-RU" lang="en-US"/>
              <a:t>mexanik</a:t>
            </a:r>
            <a:r>
              <a:rPr altLang="ru-RU" lang="en-US"/>
              <a:t> </a:t>
            </a:r>
            <a:r>
              <a:rPr altLang="ru-RU" lang="en-US"/>
              <a:t>xotirani</a:t>
            </a:r>
            <a:r>
              <a:rPr altLang="ru-RU" lang="en-US"/>
              <a:t> </a:t>
            </a:r>
            <a:r>
              <a:rPr altLang="en-US" lang="ru-RU"/>
              <a:t>òrganish"</a:t>
            </a:r>
            <a:r>
              <a:rPr altLang="ru-RU" lang="en-US"/>
              <a:t> </a:t>
            </a:r>
            <a:r>
              <a:rPr altLang="ru-RU" lang="en-US"/>
              <a:t>metodikasi</a:t>
            </a:r>
            <a:r>
              <a:rPr altLang="ru-RU" lang="en-US"/>
              <a:t> </a:t>
            </a:r>
            <a:r>
              <a:rPr altLang="en-US" lang="ru-RU"/>
              <a:t>òtkazildi</a:t>
            </a:r>
            <a:r>
              <a:rPr altLang="ru-RU" lang="en-US"/>
              <a:t>.</a:t>
            </a:r>
            <a:endParaRPr lang="ru-RU"/>
          </a:p>
        </p:txBody>
      </p:sp>
      <p:sp>
        <p:nvSpPr>
          <p:cNvPr id="1048632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63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44230" y="0"/>
            <a:ext cx="8759744" cy="6858000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"/>
          <p:cNvSpPr>
            <a:spLocks noGrp="1"/>
          </p:cNvSpPr>
          <p:nvPr>
            <p:ph type="title"/>
          </p:nvPr>
        </p:nvSpPr>
        <p:spPr>
          <a:xfrm>
            <a:off x="628650" y="118597"/>
            <a:ext cx="7886700" cy="6599992"/>
          </a:xfrm>
        </p:spPr>
        <p:txBody>
          <a:bodyPr>
            <a:normAutofit/>
          </a:bodyPr>
          <a:p>
            <a:r>
              <a:rPr altLang="ru-RU" lang="en-US"/>
              <a:t>8</a:t>
            </a:r>
            <a:r>
              <a:rPr altLang="ru-RU" lang="en-US"/>
              <a:t>-</a:t>
            </a:r>
            <a:r>
              <a:rPr altLang="ru-RU" lang="en-US"/>
              <a:t>1</a:t>
            </a:r>
            <a:r>
              <a:rPr altLang="ru-RU" lang="en-US"/>
              <a:t>1</a:t>
            </a:r>
            <a:r>
              <a:rPr altLang="ru-RU" lang="en-US"/>
              <a:t>-</a:t>
            </a:r>
            <a:r>
              <a:rPr altLang="ru-RU" lang="en-US"/>
              <a:t>s</a:t>
            </a:r>
            <a:r>
              <a:rPr altLang="ru-RU" lang="en-US"/>
              <a:t>i</a:t>
            </a:r>
            <a:r>
              <a:rPr altLang="ru-RU" lang="en-US"/>
              <a:t>n</a:t>
            </a:r>
            <a:r>
              <a:rPr altLang="ru-RU" lang="en-US"/>
              <a:t>f</a:t>
            </a:r>
            <a:r>
              <a:rPr altLang="ru-RU" lang="en-US"/>
              <a:t> </a:t>
            </a:r>
            <a:r>
              <a:rPr altLang="en-US" lang="ru-RU"/>
              <a:t>òquvchilar</a:t>
            </a:r>
            <a:r>
              <a:rPr altLang="ru-RU" lang="en-US"/>
              <a:t> </a:t>
            </a:r>
            <a:r>
              <a:rPr altLang="ru-RU" lang="en-US"/>
              <a:t>bilan</a:t>
            </a:r>
            <a:r>
              <a:rPr altLang="ru-RU" lang="en-US"/>
              <a:t> 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Teng-tengga"</a:t>
            </a:r>
            <a:r>
              <a:rPr altLang="ru-RU" lang="en-US"/>
              <a:t> </a:t>
            </a:r>
            <a:r>
              <a:rPr altLang="ru-RU" lang="en-US"/>
              <a:t>zamonaviy</a:t>
            </a:r>
            <a:r>
              <a:rPr altLang="ru-RU" lang="en-US"/>
              <a:t> </a:t>
            </a:r>
            <a:r>
              <a:rPr altLang="ru-RU" lang="en-US"/>
              <a:t>yoshlar</a:t>
            </a:r>
            <a:r>
              <a:rPr altLang="ru-RU" lang="en-US"/>
              <a:t> </a:t>
            </a:r>
            <a:r>
              <a:rPr altLang="ru-RU" lang="en-US"/>
              <a:t>dasturining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Xafsiz</a:t>
            </a:r>
            <a:r>
              <a:rPr altLang="ru-RU" lang="en-US"/>
              <a:t> </a:t>
            </a:r>
            <a:r>
              <a:rPr altLang="ru-RU" lang="en-US"/>
              <a:t>hudud"</a:t>
            </a:r>
            <a:r>
              <a:rPr altLang="ru-RU" lang="en-US"/>
              <a:t> </a:t>
            </a:r>
            <a:r>
              <a:rPr altLang="ru-RU" lang="en-US"/>
              <a:t>,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Men</a:t>
            </a:r>
            <a:r>
              <a:rPr altLang="ru-RU" lang="en-US"/>
              <a:t> </a:t>
            </a:r>
            <a:r>
              <a:rPr altLang="ru-RU" lang="en-US"/>
              <a:t>va</a:t>
            </a:r>
            <a:r>
              <a:rPr altLang="ru-RU" lang="en-US"/>
              <a:t> </a:t>
            </a:r>
            <a:r>
              <a:rPr altLang="ru-RU" lang="en-US"/>
              <a:t>biz"</a:t>
            </a:r>
            <a:r>
              <a:rPr altLang="ru-RU" lang="en-US"/>
              <a:t> </a:t>
            </a:r>
            <a:r>
              <a:rPr altLang="ru-RU" lang="en-US"/>
              <a:t>,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Muloqat</a:t>
            </a:r>
            <a:r>
              <a:rPr altLang="ru-RU" lang="en-US"/>
              <a:t> </a:t>
            </a:r>
            <a:r>
              <a:rPr altLang="ru-RU" lang="en-US"/>
              <a:t>kònikmalari"</a:t>
            </a:r>
            <a:r>
              <a:rPr altLang="ru-RU" lang="en-US"/>
              <a:t> </a:t>
            </a:r>
            <a:r>
              <a:rPr altLang="ru-RU" lang="en-US"/>
              <a:t>1</a:t>
            </a:r>
            <a:r>
              <a:rPr altLang="ru-RU" lang="en-US"/>
              <a:t>-2-4-trening</a:t>
            </a:r>
            <a:r>
              <a:rPr altLang="ru-RU" lang="en-US"/>
              <a:t> </a:t>
            </a:r>
            <a:r>
              <a:rPr altLang="ru-RU" lang="en-US"/>
              <a:t>mashģulotlari</a:t>
            </a:r>
            <a:r>
              <a:rPr altLang="ru-RU" lang="en-US"/>
              <a:t> </a:t>
            </a:r>
            <a:r>
              <a:rPr altLang="en-US" lang="ru-RU"/>
              <a:t>òtkazildi</a:t>
            </a:r>
            <a:r>
              <a:rPr altLang="ru-RU" lang="en-US"/>
              <a:t>. </a:t>
            </a:r>
            <a:endParaRPr lang="ru-RU"/>
          </a:p>
        </p:txBody>
      </p:sp>
      <p:sp>
        <p:nvSpPr>
          <p:cNvPr id="104863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63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8179" y="0"/>
            <a:ext cx="8720668" cy="6858000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"/>
          <p:cNvSpPr>
            <a:spLocks noGrp="1"/>
          </p:cNvSpPr>
          <p:nvPr>
            <p:ph type="title"/>
          </p:nvPr>
        </p:nvSpPr>
        <p:spPr>
          <a:xfrm>
            <a:off x="628650" y="94924"/>
            <a:ext cx="7886700" cy="6409574"/>
          </a:xfrm>
        </p:spPr>
        <p:txBody>
          <a:bodyPr>
            <a:normAutofit fontScale="90000"/>
          </a:bodyPr>
          <a:p>
            <a:r>
              <a:rPr lang="ru-RU"/>
              <a:t>Ò</a:t>
            </a:r>
            <a:r>
              <a:rPr altLang="ru-RU" lang="en-US"/>
              <a:t>z</a:t>
            </a:r>
            <a:r>
              <a:rPr altLang="ru-RU" lang="en-US"/>
              <a:t>b</a:t>
            </a:r>
            <a:r>
              <a:rPr altLang="ru-RU" lang="en-US"/>
              <a:t>e</a:t>
            </a:r>
            <a:r>
              <a:rPr altLang="ru-RU" lang="en-US"/>
              <a:t>k</a:t>
            </a:r>
            <a:r>
              <a:rPr altLang="ru-RU" lang="en-US"/>
              <a:t>i</a:t>
            </a:r>
            <a:r>
              <a:rPr altLang="ru-RU" lang="en-US"/>
              <a:t>s</a:t>
            </a:r>
            <a:r>
              <a:rPr altLang="ru-RU" lang="en-US"/>
              <a:t>t</a:t>
            </a:r>
            <a:r>
              <a:rPr altLang="ru-RU" lang="en-US"/>
              <a:t>o</a:t>
            </a:r>
            <a:r>
              <a:rPr altLang="ru-RU" lang="en-US"/>
              <a:t>n</a:t>
            </a:r>
            <a:r>
              <a:rPr altLang="ru-RU" lang="en-US"/>
              <a:t>d</a:t>
            </a:r>
            <a:r>
              <a:rPr altLang="ru-RU" lang="en-US"/>
              <a:t>a</a:t>
            </a:r>
            <a:r>
              <a:rPr altLang="ru-RU" lang="en-US"/>
              <a:t>g</a:t>
            </a:r>
            <a:r>
              <a:rPr altLang="ru-RU" lang="en-US"/>
              <a:t>i</a:t>
            </a:r>
            <a:r>
              <a:rPr altLang="ru-RU" lang="en-US"/>
              <a:t> </a:t>
            </a:r>
            <a:r>
              <a:rPr altLang="ru-RU" lang="en-US"/>
              <a:t>UNICEF</a:t>
            </a:r>
            <a:r>
              <a:rPr altLang="ru-RU" lang="en-US"/>
              <a:t> </a:t>
            </a:r>
            <a:r>
              <a:rPr altLang="ru-RU" lang="en-US"/>
              <a:t>kòmagida</a:t>
            </a:r>
            <a:r>
              <a:rPr altLang="ru-RU" lang="en-US"/>
              <a:t> </a:t>
            </a:r>
            <a:r>
              <a:rPr altLang="en-US" lang="ru-RU"/>
              <a:t>òquvchilarni</a:t>
            </a:r>
            <a:r>
              <a:rPr altLang="ru-RU" lang="en-US"/>
              <a:t> </a:t>
            </a:r>
            <a:r>
              <a:rPr altLang="ru-RU" lang="en-US"/>
              <a:t>kasb-hunarga</a:t>
            </a:r>
            <a:r>
              <a:rPr altLang="ru-RU" lang="en-US"/>
              <a:t> </a:t>
            </a:r>
            <a:r>
              <a:rPr altLang="ru-RU" lang="en-US"/>
              <a:t>yònaltirish</a:t>
            </a:r>
            <a:r>
              <a:rPr altLang="ru-RU" lang="en-US"/>
              <a:t> </a:t>
            </a:r>
            <a:r>
              <a:rPr altLang="ru-RU" lang="en-US"/>
              <a:t>va</a:t>
            </a:r>
            <a:r>
              <a:rPr altLang="ru-RU" lang="en-US"/>
              <a:t> </a:t>
            </a:r>
            <a:r>
              <a:rPr altLang="ru-RU" lang="en-US"/>
              <a:t>psixologik-pedagogik</a:t>
            </a:r>
            <a:r>
              <a:rPr altLang="ru-RU" lang="en-US"/>
              <a:t> </a:t>
            </a:r>
            <a:r>
              <a:rPr altLang="ru-RU" lang="en-US"/>
              <a:t>respublika</a:t>
            </a:r>
            <a:r>
              <a:rPr altLang="ru-RU" lang="en-US"/>
              <a:t> </a:t>
            </a:r>
            <a:r>
              <a:rPr altLang="ru-RU" lang="en-US"/>
              <a:t>tashxis</a:t>
            </a:r>
            <a:r>
              <a:rPr altLang="ru-RU" lang="en-US"/>
              <a:t> </a:t>
            </a:r>
            <a:r>
              <a:rPr altLang="ru-RU" lang="en-US"/>
              <a:t>markazi</a:t>
            </a:r>
            <a:r>
              <a:rPr altLang="ru-RU" lang="en-US"/>
              <a:t> </a:t>
            </a:r>
            <a:r>
              <a:rPr altLang="ru-RU" lang="en-US"/>
              <a:t>tamonidan</a:t>
            </a:r>
            <a:r>
              <a:rPr altLang="ru-RU" lang="en-US"/>
              <a:t> </a:t>
            </a:r>
            <a:r>
              <a:rPr altLang="ru-RU" lang="en-US"/>
              <a:t>9</a:t>
            </a:r>
            <a:r>
              <a:rPr altLang="ru-RU" lang="en-US"/>
              <a:t>-11-sinf</a:t>
            </a:r>
            <a:r>
              <a:rPr altLang="ru-RU" lang="en-US"/>
              <a:t> </a:t>
            </a:r>
            <a:r>
              <a:rPr altLang="en-US" lang="ru-RU"/>
              <a:t>òquvchilarini</a:t>
            </a:r>
            <a:r>
              <a:rPr altLang="ru-RU" lang="en-US"/>
              <a:t> </a:t>
            </a:r>
            <a:r>
              <a:rPr altLang="ru-RU" lang="en-US"/>
              <a:t> 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Yoshlarni</a:t>
            </a:r>
            <a:r>
              <a:rPr altLang="ru-RU" lang="en-US"/>
              <a:t> </a:t>
            </a:r>
            <a:r>
              <a:rPr altLang="ru-RU" lang="en-US"/>
              <a:t>asosiy</a:t>
            </a:r>
            <a:r>
              <a:rPr altLang="ru-RU" lang="en-US"/>
              <a:t> </a:t>
            </a:r>
            <a:r>
              <a:rPr altLang="ru-RU" lang="en-US"/>
              <a:t>hayotiy</a:t>
            </a:r>
            <a:r>
              <a:rPr altLang="ru-RU" lang="en-US"/>
              <a:t> </a:t>
            </a:r>
            <a:r>
              <a:rPr altLang="ru-RU" lang="en-US"/>
              <a:t> </a:t>
            </a:r>
            <a:r>
              <a:rPr altLang="ru-RU" lang="en-US"/>
              <a:t>kònilmalarga</a:t>
            </a:r>
            <a:r>
              <a:rPr altLang="ru-RU" lang="en-US"/>
              <a:t> </a:t>
            </a:r>
            <a:r>
              <a:rPr altLang="en-US" lang="ru-RU"/>
              <a:t>òrgatish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 </a:t>
            </a:r>
            <a:r>
              <a:rPr altLang="ru-RU" lang="en-US"/>
              <a:t>mavzusidagi</a:t>
            </a:r>
            <a:r>
              <a:rPr altLang="ru-RU" lang="en-US"/>
              <a:t> </a:t>
            </a:r>
            <a:r>
              <a:rPr altLang="ru-RU" lang="en-US"/>
              <a:t>7</a:t>
            </a:r>
            <a:r>
              <a:rPr altLang="ru-RU" lang="en-US"/>
              <a:t>,</a:t>
            </a:r>
            <a:r>
              <a:rPr altLang="ru-RU" lang="en-US"/>
              <a:t>8</a:t>
            </a:r>
            <a:r>
              <a:rPr altLang="ru-RU" lang="en-US"/>
              <a:t>,</a:t>
            </a:r>
            <a:r>
              <a:rPr altLang="ru-RU" lang="en-US"/>
              <a:t>9</a:t>
            </a:r>
            <a:r>
              <a:rPr altLang="ru-RU" lang="en-US"/>
              <a:t>-trening</a:t>
            </a:r>
            <a:r>
              <a:rPr altLang="ru-RU" lang="en-US"/>
              <a:t> </a:t>
            </a:r>
            <a:r>
              <a:rPr altLang="ru-RU" lang="en-US"/>
              <a:t> </a:t>
            </a:r>
            <a:r>
              <a:rPr altLang="ru-RU" lang="en-US"/>
              <a:t>mashģulotlari</a:t>
            </a:r>
            <a:r>
              <a:rPr altLang="ru-RU" lang="en-US"/>
              <a:t> </a:t>
            </a:r>
            <a:r>
              <a:rPr altLang="en-US" lang="ru-RU"/>
              <a:t>òtkazildi</a:t>
            </a:r>
            <a:r>
              <a:rPr altLang="ru-RU" lang="en-US"/>
              <a:t>. </a:t>
            </a:r>
            <a:endParaRPr lang="ru-RU"/>
          </a:p>
        </p:txBody>
      </p:sp>
      <p:sp>
        <p:nvSpPr>
          <p:cNvPr id="104864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642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8179" y="38926"/>
            <a:ext cx="8707642" cy="6799373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95074"/>
          </a:xfrm>
        </p:spPr>
        <p:txBody>
          <a:bodyPr>
            <a:normAutofit/>
          </a:bodyPr>
          <a:p>
            <a:r>
              <a:rPr altLang="ru-RU" lang="en-US"/>
              <a:t>7</a:t>
            </a:r>
            <a:r>
              <a:rPr altLang="ru-RU" lang="en-US"/>
              <a:t>-</a:t>
            </a:r>
            <a:r>
              <a:rPr altLang="ru-RU" lang="en-US"/>
              <a:t>s</a:t>
            </a:r>
            <a:r>
              <a:rPr altLang="ru-RU" lang="en-US"/>
              <a:t>i</a:t>
            </a:r>
            <a:r>
              <a:rPr altLang="ru-RU" lang="en-US"/>
              <a:t>n</a:t>
            </a:r>
            <a:r>
              <a:rPr altLang="ru-RU" lang="en-US"/>
              <a:t>f</a:t>
            </a:r>
            <a:r>
              <a:rPr altLang="ru-RU" lang="en-US"/>
              <a:t>l</a:t>
            </a:r>
            <a:r>
              <a:rPr altLang="ru-RU" lang="en-US"/>
              <a:t>a</a:t>
            </a:r>
            <a:r>
              <a:rPr altLang="ru-RU" lang="en-US"/>
              <a:t>r</a:t>
            </a:r>
            <a:r>
              <a:rPr altLang="ru-RU" lang="en-US"/>
              <a:t>d</a:t>
            </a:r>
            <a:r>
              <a:rPr altLang="ru-RU" lang="en-US"/>
              <a:t>a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Fanlarni</a:t>
            </a:r>
            <a:r>
              <a:rPr altLang="ru-RU" lang="en-US"/>
              <a:t> </a:t>
            </a:r>
            <a:r>
              <a:rPr altLang="ru-RU" lang="en-US"/>
              <a:t>past</a:t>
            </a:r>
            <a:r>
              <a:rPr altLang="ru-RU" lang="en-US"/>
              <a:t> </a:t>
            </a:r>
            <a:r>
              <a:rPr altLang="en-US" lang="ru-RU"/>
              <a:t>òzlashtiruvchi</a:t>
            </a:r>
            <a:r>
              <a:rPr altLang="ru-RU" lang="en-US"/>
              <a:t> </a:t>
            </a:r>
            <a:r>
              <a:rPr altLang="en-US" lang="ru-RU"/>
              <a:t>òquvchilar</a:t>
            </a:r>
            <a:r>
              <a:rPr altLang="ru-RU" lang="en-US"/>
              <a:t> </a:t>
            </a:r>
            <a:r>
              <a:rPr altLang="ru-RU" lang="en-US"/>
              <a:t>bilan</a:t>
            </a:r>
            <a:r>
              <a:rPr altLang="ru-RU" lang="en-US"/>
              <a:t> </a:t>
            </a:r>
            <a:r>
              <a:rPr altLang="ru-RU" lang="en-US"/>
              <a:t>ishlash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 </a:t>
            </a:r>
            <a:r>
              <a:rPr altLang="ru-RU" lang="en-US"/>
              <a:t>trening</a:t>
            </a:r>
            <a:r>
              <a:rPr altLang="ru-RU" lang="en-US"/>
              <a:t> </a:t>
            </a:r>
            <a:r>
              <a:rPr altLang="ru-RU" lang="en-US"/>
              <a:t>mashģulotlari</a:t>
            </a:r>
            <a:r>
              <a:rPr altLang="ru-RU" lang="en-US"/>
              <a:t> </a:t>
            </a:r>
            <a:r>
              <a:rPr altLang="en-US" lang="ru-RU"/>
              <a:t>òtkazildi</a:t>
            </a:r>
            <a:r>
              <a:rPr altLang="ru-RU" lang="en-US"/>
              <a:t>. </a:t>
            </a:r>
            <a:endParaRPr lang="ru-RU"/>
          </a:p>
        </p:txBody>
      </p:sp>
      <p:sp>
        <p:nvSpPr>
          <p:cNvPr id="104864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ru-RU"/>
          </a:p>
        </p:txBody>
      </p:sp>
      <p:sp>
        <p:nvSpPr>
          <p:cNvPr id="104864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00948" y="0"/>
            <a:ext cx="8839818" cy="6858000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68008"/>
          </a:xfrm>
        </p:spPr>
        <p:txBody>
          <a:bodyPr>
            <a:normAutofit/>
          </a:bodyPr>
          <a:p>
            <a:r>
              <a:rPr altLang="ru-RU" lang="en-US"/>
              <a:t>E'tiboringiz</a:t>
            </a:r>
            <a:r>
              <a:rPr altLang="ru-RU" lang="en-US"/>
              <a:t> </a:t>
            </a:r>
            <a:r>
              <a:rPr altLang="ru-RU" lang="en-US"/>
              <a:t>uchun</a:t>
            </a:r>
            <a:r>
              <a:rPr altLang="ru-RU" lang="en-US"/>
              <a:t> </a:t>
            </a:r>
            <a:r>
              <a:rPr altLang="ru-RU" lang="en-US"/>
              <a:t>katta</a:t>
            </a:r>
            <a:r>
              <a:rPr altLang="ru-RU" lang="en-US"/>
              <a:t> </a:t>
            </a:r>
            <a:r>
              <a:rPr altLang="ru-RU" lang="en-US"/>
              <a:t>rahmat</a:t>
            </a:r>
            <a:endParaRPr lang="ru-RU"/>
          </a:p>
        </p:txBody>
      </p:sp>
      <p:sp>
        <p:nvSpPr>
          <p:cNvPr id="104864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"/>
          <p:cNvSpPr>
            <a:spLocks noGrp="1"/>
          </p:cNvSpPr>
          <p:nvPr>
            <p:ph type="title"/>
          </p:nvPr>
        </p:nvSpPr>
        <p:spPr>
          <a:xfrm>
            <a:off x="628650" y="144547"/>
            <a:ext cx="7886700" cy="6658380"/>
          </a:xfrm>
        </p:spPr>
        <p:txBody>
          <a:bodyPr>
            <a:normAutofit/>
          </a:bodyPr>
          <a:p>
            <a:r>
              <a:rPr altLang="ru-RU" lang="en-US"/>
              <a:t>I</a:t>
            </a:r>
            <a:r>
              <a:rPr altLang="ru-RU" lang="en-US"/>
              <a:t>j</a:t>
            </a:r>
            <a:r>
              <a:rPr altLang="ru-RU" lang="en-US"/>
              <a:t>o</a:t>
            </a:r>
            <a:r>
              <a:rPr altLang="ru-RU" lang="en-US"/>
              <a:t>b</a:t>
            </a:r>
            <a:r>
              <a:rPr altLang="ru-RU" lang="en-US"/>
              <a:t>i</a:t>
            </a:r>
            <a:r>
              <a:rPr altLang="ru-RU" lang="en-US"/>
              <a:t>y</a:t>
            </a:r>
            <a:r>
              <a:rPr altLang="ru-RU" lang="en-US"/>
              <a:t> </a:t>
            </a:r>
            <a:r>
              <a:rPr altLang="ru-RU" lang="en-US"/>
              <a:t>xususiyatlarni</a:t>
            </a:r>
            <a:r>
              <a:rPr altLang="ru-RU" lang="en-US"/>
              <a:t> </a:t>
            </a:r>
            <a:r>
              <a:rPr altLang="ru-RU" lang="en-US"/>
              <a:t>shakillantirish</a:t>
            </a:r>
            <a:r>
              <a:rPr altLang="ru-RU" lang="en-US"/>
              <a:t> </a:t>
            </a:r>
            <a:r>
              <a:rPr altLang="ru-RU" lang="en-US"/>
              <a:t>va</a:t>
            </a:r>
            <a:r>
              <a:rPr altLang="ru-RU" lang="en-US"/>
              <a:t> </a:t>
            </a:r>
            <a:r>
              <a:rPr altLang="en-US" lang="ru-RU"/>
              <a:t>òz-òzini</a:t>
            </a:r>
            <a:r>
              <a:rPr altLang="ru-RU" lang="en-US"/>
              <a:t> </a:t>
            </a:r>
            <a:r>
              <a:rPr altLang="ru-RU" lang="en-US"/>
              <a:t>adekvat</a:t>
            </a:r>
            <a:r>
              <a:rPr altLang="ru-RU" lang="en-US"/>
              <a:t> </a:t>
            </a:r>
            <a:r>
              <a:rPr altLang="ru-RU" lang="en-US"/>
              <a:t>baholashga</a:t>
            </a:r>
            <a:r>
              <a:rPr altLang="ru-RU" lang="en-US"/>
              <a:t> </a:t>
            </a:r>
            <a:r>
              <a:rPr altLang="ru-RU" lang="en-US"/>
              <a:t>oid</a:t>
            </a:r>
            <a:r>
              <a:rPr altLang="ru-RU" lang="en-US"/>
              <a:t> </a:t>
            </a:r>
            <a:r>
              <a:rPr altLang="ru-RU" lang="en-US"/>
              <a:t>trening</a:t>
            </a:r>
            <a:r>
              <a:rPr altLang="ru-RU" lang="en-US"/>
              <a:t> </a:t>
            </a:r>
            <a:r>
              <a:rPr altLang="ru-RU" lang="en-US"/>
              <a:t>mashģulotlar</a:t>
            </a:r>
            <a:r>
              <a:rPr altLang="ru-RU" lang="en-US"/>
              <a:t> </a:t>
            </a:r>
            <a:r>
              <a:rPr altLang="en-US" lang="ru-RU"/>
              <a:t>òtkazildi</a:t>
            </a:r>
            <a:r>
              <a:rPr altLang="ru-RU" lang="en-US"/>
              <a:t>. </a:t>
            </a:r>
            <a:endParaRPr lang="ru-RU"/>
          </a:p>
        </p:txBody>
      </p:sp>
      <p:sp>
        <p:nvSpPr>
          <p:cNvPr id="104859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59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80999" y="0"/>
            <a:ext cx="8505743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"/>
          <p:cNvSpPr>
            <a:spLocks noGrp="1"/>
          </p:cNvSpPr>
          <p:nvPr>
            <p:ph type="title"/>
          </p:nvPr>
        </p:nvSpPr>
        <p:spPr>
          <a:xfrm>
            <a:off x="628650" y="-101981"/>
            <a:ext cx="7886700" cy="6788132"/>
          </a:xfrm>
        </p:spPr>
        <p:txBody>
          <a:bodyPr>
            <a:normAutofit/>
          </a:bodyPr>
          <a:p>
            <a:r>
              <a:rPr lang="ru-RU"/>
              <a:t>Ò</a:t>
            </a:r>
            <a:r>
              <a:rPr altLang="ru-RU" lang="en-US"/>
              <a:t>q</a:t>
            </a:r>
            <a:r>
              <a:rPr altLang="ru-RU" lang="en-US"/>
              <a:t>u</a:t>
            </a:r>
            <a:r>
              <a:rPr altLang="ru-RU" lang="en-US"/>
              <a:t>v</a:t>
            </a:r>
            <a:r>
              <a:rPr altLang="ru-RU" lang="en-US"/>
              <a:t>c</a:t>
            </a:r>
            <a:r>
              <a:rPr altLang="ru-RU" lang="en-US"/>
              <a:t>h</a:t>
            </a:r>
            <a:r>
              <a:rPr altLang="ru-RU" lang="en-US"/>
              <a:t>i</a:t>
            </a:r>
            <a:r>
              <a:rPr altLang="ru-RU" lang="en-US"/>
              <a:t>l</a:t>
            </a:r>
            <a:r>
              <a:rPr altLang="ru-RU" lang="en-US"/>
              <a:t>a</a:t>
            </a:r>
            <a:r>
              <a:rPr altLang="ru-RU" lang="en-US"/>
              <a:t>r</a:t>
            </a:r>
            <a:r>
              <a:rPr altLang="ru-RU" lang="en-US"/>
              <a:t>n</a:t>
            </a:r>
            <a:r>
              <a:rPr altLang="ru-RU" lang="en-US"/>
              <a:t>i</a:t>
            </a:r>
            <a:r>
              <a:rPr altLang="ru-RU" lang="en-US"/>
              <a:t>n</a:t>
            </a:r>
            <a:r>
              <a:rPr altLang="ru-RU" lang="en-US"/>
              <a:t>g</a:t>
            </a:r>
            <a:r>
              <a:rPr altLang="ru-RU" lang="en-US"/>
              <a:t> </a:t>
            </a:r>
            <a:r>
              <a:rPr altLang="ru-RU" lang="en-US"/>
              <a:t>aqliy</a:t>
            </a:r>
            <a:r>
              <a:rPr altLang="ru-RU" lang="en-US"/>
              <a:t> </a:t>
            </a:r>
            <a:r>
              <a:rPr altLang="ru-RU" lang="en-US"/>
              <a:t>qobiliyati</a:t>
            </a:r>
            <a:r>
              <a:rPr altLang="ru-RU" lang="en-US"/>
              <a:t> </a:t>
            </a:r>
            <a:r>
              <a:rPr altLang="ru-RU" lang="en-US"/>
              <a:t>va</a:t>
            </a:r>
            <a:r>
              <a:rPr altLang="ru-RU" lang="en-US"/>
              <a:t> </a:t>
            </a:r>
            <a:r>
              <a:rPr altLang="ru-RU" lang="en-US"/>
              <a:t>tafakkur</a:t>
            </a:r>
            <a:r>
              <a:rPr altLang="ru-RU" lang="en-US"/>
              <a:t> </a:t>
            </a:r>
            <a:r>
              <a:rPr altLang="ru-RU" lang="en-US"/>
              <a:t>jarayonini</a:t>
            </a:r>
            <a:r>
              <a:rPr altLang="ru-RU" lang="en-US"/>
              <a:t> </a:t>
            </a:r>
            <a:r>
              <a:rPr altLang="en-US" lang="ru-RU"/>
              <a:t>òrganish</a:t>
            </a:r>
            <a:r>
              <a:rPr altLang="ru-RU" lang="en-US"/>
              <a:t> </a:t>
            </a:r>
            <a:r>
              <a:rPr altLang="ru-RU" lang="en-US"/>
              <a:t>maqsadida</a:t>
            </a:r>
            <a:r>
              <a:rPr altLang="ru-RU" lang="en-US"/>
              <a:t> </a:t>
            </a:r>
            <a:r>
              <a:rPr altLang="ru-RU" lang="en-US"/>
              <a:t>4-sinf</a:t>
            </a:r>
            <a:r>
              <a:rPr altLang="ru-RU" lang="en-US"/>
              <a:t> </a:t>
            </a:r>
            <a:r>
              <a:rPr altLang="ru-RU" lang="en-US"/>
              <a:t> </a:t>
            </a:r>
            <a:r>
              <a:rPr altLang="en-US" lang="ru-RU"/>
              <a:t>òquvchilari</a:t>
            </a:r>
            <a:r>
              <a:rPr altLang="ru-RU" lang="en-US"/>
              <a:t>d</a:t>
            </a:r>
            <a:r>
              <a:rPr altLang="ru-RU" lang="en-US"/>
              <a:t>a</a:t>
            </a:r>
            <a:r>
              <a:rPr altLang="ru-RU" lang="en-US"/>
              <a:t>n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Ortiqcha</a:t>
            </a:r>
            <a:r>
              <a:rPr altLang="ru-RU" lang="en-US"/>
              <a:t> </a:t>
            </a:r>
            <a:r>
              <a:rPr altLang="ru-RU" lang="en-US"/>
              <a:t>sòzni</a:t>
            </a:r>
            <a:r>
              <a:rPr altLang="ru-RU" lang="en-US"/>
              <a:t> </a:t>
            </a:r>
            <a:r>
              <a:rPr altLang="ru-RU" lang="en-US"/>
              <a:t>toping"</a:t>
            </a:r>
            <a:r>
              <a:rPr altLang="ru-RU" lang="en-US"/>
              <a:t> </a:t>
            </a:r>
            <a:r>
              <a:rPr altLang="ru-RU" lang="en-US"/>
              <a:t>testi</a:t>
            </a:r>
            <a:r>
              <a:rPr altLang="ru-RU" lang="en-US"/>
              <a:t> </a:t>
            </a:r>
            <a:r>
              <a:rPr altLang="ru-RU" lang="en-US"/>
              <a:t>olindi</a:t>
            </a:r>
            <a:r>
              <a:rPr altLang="ru-RU" lang="en-US"/>
              <a:t>.</a:t>
            </a:r>
            <a:endParaRPr lang="ru-RU"/>
          </a:p>
        </p:txBody>
      </p:sp>
      <p:sp>
        <p:nvSpPr>
          <p:cNvPr id="1048600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602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3999" cy="68580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604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218112"/>
            <a:ext cx="9144000" cy="6376363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"/>
          <p:cNvSpPr>
            <a:spLocks noGrp="1"/>
          </p:cNvSpPr>
          <p:nvPr>
            <p:ph type="title"/>
          </p:nvPr>
        </p:nvSpPr>
        <p:spPr>
          <a:xfrm>
            <a:off x="628650" y="-11707"/>
            <a:ext cx="7886700" cy="6801659"/>
          </a:xfrm>
        </p:spPr>
        <p:txBody>
          <a:bodyPr>
            <a:normAutofit/>
          </a:bodyPr>
          <a:p>
            <a:r>
              <a:rPr altLang="ru-RU" lang="en-US"/>
              <a:t>7</a:t>
            </a:r>
            <a:r>
              <a:rPr altLang="ru-RU" lang="en-US"/>
              <a:t>-</a:t>
            </a:r>
            <a:r>
              <a:rPr altLang="ru-RU" lang="en-US"/>
              <a:t>8</a:t>
            </a:r>
            <a:r>
              <a:rPr altLang="ru-RU" lang="en-US"/>
              <a:t>-</a:t>
            </a:r>
            <a:r>
              <a:rPr altLang="ru-RU" lang="en-US"/>
              <a:t>s</a:t>
            </a:r>
            <a:r>
              <a:rPr altLang="ru-RU" lang="en-US"/>
              <a:t>i</a:t>
            </a:r>
            <a:r>
              <a:rPr altLang="ru-RU" lang="en-US"/>
              <a:t>n</a:t>
            </a:r>
            <a:r>
              <a:rPr altLang="ru-RU" lang="en-US"/>
              <a:t>f</a:t>
            </a:r>
            <a:r>
              <a:rPr altLang="ru-RU" lang="en-US"/>
              <a:t> </a:t>
            </a:r>
            <a:r>
              <a:rPr altLang="en-US" lang="ru-RU"/>
              <a:t>òquvchilari</a:t>
            </a:r>
            <a:r>
              <a:rPr altLang="ru-RU" lang="en-US"/>
              <a:t> </a:t>
            </a:r>
            <a:r>
              <a:rPr altLang="ru-RU" lang="en-US"/>
              <a:t>uchun</a:t>
            </a:r>
            <a:r>
              <a:rPr altLang="ru-RU" lang="en-US"/>
              <a:t> </a:t>
            </a:r>
            <a:r>
              <a:rPr altLang="ru-RU" lang="en-US"/>
              <a:t>tayyorlagan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Kelajak</a:t>
            </a:r>
            <a:r>
              <a:rPr altLang="ru-RU" lang="en-US"/>
              <a:t> </a:t>
            </a:r>
            <a:r>
              <a:rPr altLang="ru-RU" lang="en-US"/>
              <a:t>qòlingizda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 </a:t>
            </a:r>
            <a:r>
              <a:rPr altLang="ru-RU" lang="en-US"/>
              <a:t>dasturining</a:t>
            </a:r>
            <a:r>
              <a:rPr altLang="ru-RU" lang="en-US"/>
              <a:t> </a:t>
            </a:r>
            <a:r>
              <a:rPr altLang="ru-RU" lang="en-US"/>
              <a:t>4</a:t>
            </a:r>
            <a:r>
              <a:rPr altLang="ru-RU" lang="en-US"/>
              <a:t>,</a:t>
            </a:r>
            <a:r>
              <a:rPr altLang="ru-RU" lang="en-US"/>
              <a:t>5</a:t>
            </a:r>
            <a:r>
              <a:rPr altLang="ru-RU" lang="en-US"/>
              <a:t>,</a:t>
            </a:r>
            <a:r>
              <a:rPr altLang="ru-RU" lang="en-US"/>
              <a:t>6</a:t>
            </a:r>
            <a:r>
              <a:rPr altLang="ru-RU" lang="en-US"/>
              <a:t>-trening</a:t>
            </a:r>
            <a:r>
              <a:rPr altLang="ru-RU" lang="en-US"/>
              <a:t> </a:t>
            </a:r>
            <a:r>
              <a:rPr altLang="ru-RU" lang="en-US"/>
              <a:t>mashģulotlari</a:t>
            </a:r>
            <a:r>
              <a:rPr altLang="ru-RU" lang="en-US"/>
              <a:t>: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Salomatlik</a:t>
            </a:r>
            <a:r>
              <a:rPr altLang="ru-RU" lang="en-US"/>
              <a:t> </a:t>
            </a:r>
            <a:r>
              <a:rPr altLang="ru-RU" lang="en-US"/>
              <a:t>va</a:t>
            </a:r>
            <a:r>
              <a:rPr altLang="ru-RU" lang="en-US"/>
              <a:t> </a:t>
            </a:r>
            <a:r>
              <a:rPr altLang="ru-RU" lang="en-US"/>
              <a:t>soģlom</a:t>
            </a:r>
            <a:r>
              <a:rPr altLang="ru-RU" lang="en-US"/>
              <a:t> </a:t>
            </a:r>
            <a:r>
              <a:rPr altLang="ru-RU" lang="en-US"/>
              <a:t>turmush</a:t>
            </a:r>
            <a:r>
              <a:rPr altLang="ru-RU" lang="en-US"/>
              <a:t> </a:t>
            </a:r>
            <a:r>
              <a:rPr altLang="ru-RU" lang="en-US"/>
              <a:t>tarzi"</a:t>
            </a:r>
            <a:r>
              <a:rPr altLang="ru-RU" lang="en-US"/>
              <a:t> </a:t>
            </a:r>
            <a:r>
              <a:rPr altLang="ru-RU" lang="en-US"/>
              <a:t>,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Tòģri</a:t>
            </a:r>
            <a:r>
              <a:rPr altLang="ru-RU" lang="en-US"/>
              <a:t> </a:t>
            </a:r>
            <a:r>
              <a:rPr altLang="ru-RU" lang="en-US"/>
              <a:t>ovqatlanish</a:t>
            </a:r>
            <a:r>
              <a:rPr altLang="ru-RU" lang="en-US"/>
              <a:t> </a:t>
            </a:r>
            <a:r>
              <a:rPr altLang="ru-RU" lang="en-US"/>
              <a:t>ratsioni"</a:t>
            </a:r>
            <a:r>
              <a:rPr altLang="ru-RU" lang="en-US"/>
              <a:t> </a:t>
            </a:r>
            <a:r>
              <a:rPr altLang="ru-RU" lang="en-US"/>
              <a:t>,</a:t>
            </a:r>
            <a:r>
              <a:rPr altLang="ru-RU" lang="en-US"/>
              <a:t> </a:t>
            </a:r>
            <a:r>
              <a:rPr altLang="ru-RU" lang="en-US"/>
              <a:t>"</a:t>
            </a:r>
            <a:r>
              <a:rPr altLang="ru-RU" lang="en-US"/>
              <a:t>Zararli</a:t>
            </a:r>
            <a:r>
              <a:rPr altLang="ru-RU" lang="en-US"/>
              <a:t> </a:t>
            </a:r>
            <a:r>
              <a:rPr altLang="ru-RU" lang="en-US"/>
              <a:t>odatlar</a:t>
            </a:r>
            <a:r>
              <a:rPr altLang="ru-RU" lang="en-US"/>
              <a:t> </a:t>
            </a:r>
            <a:r>
              <a:rPr altLang="ru-RU" lang="en-US"/>
              <a:t>va</a:t>
            </a:r>
            <a:r>
              <a:rPr altLang="ru-RU" lang="en-US"/>
              <a:t> </a:t>
            </a:r>
            <a:r>
              <a:rPr altLang="ru-RU" lang="en-US"/>
              <a:t>salomatlik"</a:t>
            </a:r>
            <a:r>
              <a:rPr altLang="ru-RU" lang="en-US"/>
              <a:t> </a:t>
            </a:r>
            <a:r>
              <a:rPr altLang="ru-RU" lang="en-US"/>
              <a:t> </a:t>
            </a:r>
            <a:r>
              <a:rPr altLang="ru-RU" lang="en-US"/>
              <a:t>trening</a:t>
            </a:r>
            <a:r>
              <a:rPr altLang="ru-RU" lang="en-US"/>
              <a:t> </a:t>
            </a:r>
            <a:r>
              <a:rPr altLang="ru-RU" lang="en-US"/>
              <a:t>mashģulotlari</a:t>
            </a:r>
            <a:r>
              <a:rPr altLang="ru-RU" lang="en-US"/>
              <a:t> </a:t>
            </a:r>
            <a:r>
              <a:rPr altLang="en-US" lang="ru-RU"/>
              <a:t>òtkazildi</a:t>
            </a:r>
            <a:r>
              <a:rPr altLang="ru-RU" lang="en-US"/>
              <a:t>. </a:t>
            </a:r>
            <a:endParaRPr lang="ru-RU"/>
          </a:p>
        </p:txBody>
      </p:sp>
      <p:sp>
        <p:nvSpPr>
          <p:cNvPr id="1048606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endParaRPr lang="ru-RU"/>
          </a:p>
        </p:txBody>
      </p:sp>
      <p:sp>
        <p:nvSpPr>
          <p:cNvPr id="1048608" name="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/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83308" y="0"/>
            <a:ext cx="8707640" cy="6858000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terms="http://purl.org/dc/terms/" xmlns:xsi="http://www.w3.org/2001/XMLSchema-instance">
  <dcterms:created xsi:type="dcterms:W3CDTF">2015-05-11T13:36:16Z</dcterms:created>
  <dcterms:modified xsi:type="dcterms:W3CDTF">2022-03-28T16:40:33Z</dcterms:modified>
</cp:coreProperties>
</file>